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531D19-301F-4B70-81D2-B02C520F191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699F23-1BCE-4FBC-9723-B665D4308E23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B28850-D303-434E-B054-9CBC0260CB6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88986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5B2C65-493E-4C79-9EB1-7DC8B6494E6A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9038B5-A59A-42DC-A568-164E3BBE64D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38468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38B5-A59A-42DC-A568-164E3BBE64D0}" type="slidenum">
              <a:rPr lang="ar-KW" smtClean="0"/>
              <a:t>1</a:t>
            </a:fld>
            <a:endParaRPr lang="ar-KW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9477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0440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75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065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17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01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08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3014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9915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263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3759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4488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4053-E7DA-4A0F-A4BC-50444402A119}" type="datetimeFigureOut">
              <a:rPr lang="ar-KW" smtClean="0"/>
              <a:t>10/06/1437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2C6B-1058-4135-ACE6-15D3114345A3}" type="slidenum">
              <a:rPr lang="ar-KW" smtClean="0"/>
              <a:t>‹#›</a:t>
            </a:fld>
            <a:endParaRPr lang="ar-KW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31" y="201125"/>
            <a:ext cx="2176315" cy="21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ar-KW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معرض الهوايات</a:t>
            </a:r>
            <a:endParaRPr lang="ar-KW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KW" sz="4800" dirty="0" smtClean="0"/>
              <a:t>فريق الهوايات – مشروع واثق</a:t>
            </a:r>
          </a:p>
          <a:p>
            <a:r>
              <a:rPr lang="ar-KW" sz="4800" dirty="0" smtClean="0"/>
              <a:t>15/3/2016</a:t>
            </a:r>
            <a:endParaRPr lang="ar-KW" sz="4800" dirty="0"/>
          </a:p>
        </p:txBody>
      </p:sp>
    </p:spTree>
    <p:extLst>
      <p:ext uri="{BB962C8B-B14F-4D97-AF65-F5344CB8AC3E}">
        <p14:creationId xmlns:p14="http://schemas.microsoft.com/office/powerpoint/2010/main" val="119184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4288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14362"/>
            <a:ext cx="9786938" cy="55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2286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3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Widescreen</PresentationFormat>
  <Paragraphs>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معرض الهوايات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معرض الهوايات</dc:title>
  <dc:creator>Sarah M.</dc:creator>
  <cp:lastModifiedBy>Sarah M.</cp:lastModifiedBy>
  <cp:revision>3</cp:revision>
  <dcterms:created xsi:type="dcterms:W3CDTF">2016-03-19T17:55:23Z</dcterms:created>
  <dcterms:modified xsi:type="dcterms:W3CDTF">2016-03-19T18:09:39Z</dcterms:modified>
</cp:coreProperties>
</file>